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6" r:id="rId2"/>
    <p:sldId id="260" r:id="rId3"/>
    <p:sldId id="258" r:id="rId4"/>
    <p:sldId id="305" r:id="rId5"/>
    <p:sldId id="266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294" r:id="rId14"/>
    <p:sldId id="299" r:id="rId15"/>
    <p:sldId id="303" r:id="rId16"/>
    <p:sldId id="304" r:id="rId17"/>
    <p:sldId id="297" r:id="rId18"/>
    <p:sldId id="322" r:id="rId19"/>
    <p:sldId id="321" r:id="rId20"/>
    <p:sldId id="323" r:id="rId21"/>
    <p:sldId id="324" r:id="rId22"/>
    <p:sldId id="325" r:id="rId23"/>
    <p:sldId id="295" r:id="rId24"/>
    <p:sldId id="306" r:id="rId25"/>
    <p:sldId id="307" r:id="rId26"/>
    <p:sldId id="308" r:id="rId27"/>
    <p:sldId id="309" r:id="rId28"/>
    <p:sldId id="310" r:id="rId29"/>
    <p:sldId id="319" r:id="rId30"/>
    <p:sldId id="320" r:id="rId31"/>
    <p:sldId id="30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고" id="{EB569286-72A3-4DE5-A737-39218A2EB4D7}">
          <p14:sldIdLst>
            <p14:sldId id="286"/>
          </p14:sldIdLst>
        </p14:section>
        <p14:section name="목차" id="{204B172C-A183-47E9-8815-977C608BF2A2}">
          <p14:sldIdLst>
            <p14:sldId id="260"/>
          </p14:sldIdLst>
        </p14:section>
        <p14:section name="게임 흐름" id="{3390A47C-27D7-4B3D-A18A-195CB1936DC1}">
          <p14:sldIdLst>
            <p14:sldId id="258"/>
            <p14:sldId id="305"/>
          </p14:sldIdLst>
        </p14:section>
        <p14:section name="박소진" id="{BE8DF0CE-E9F0-4488-BF6A-20C3B89390B7}">
          <p14:sldIdLst>
            <p14:sldId id="266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황두현" id="{0DBC5E5F-A582-46E4-8C20-8D7D60D35CA5}">
          <p14:sldIdLst>
            <p14:sldId id="294"/>
            <p14:sldId id="299"/>
            <p14:sldId id="303"/>
            <p14:sldId id="304"/>
          </p14:sldIdLst>
        </p14:section>
        <p14:section name="이지은" id="{774642F1-98F1-4510-9938-3D7241134E83}">
          <p14:sldIdLst>
            <p14:sldId id="297"/>
            <p14:sldId id="322"/>
            <p14:sldId id="321"/>
            <p14:sldId id="323"/>
            <p14:sldId id="324"/>
            <p14:sldId id="325"/>
          </p14:sldIdLst>
        </p14:section>
        <p14:section name="최영주" id="{0EFD985B-29B9-467B-A370-E21233854257}">
          <p14:sldIdLst>
            <p14:sldId id="295"/>
            <p14:sldId id="306"/>
            <p14:sldId id="307"/>
            <p14:sldId id="308"/>
            <p14:sldId id="309"/>
            <p14:sldId id="310"/>
          </p14:sldIdLst>
        </p14:section>
        <p14:section name="오류수정" id="{11E92967-3439-42C3-AE90-69F04DB43989}">
          <p14:sldIdLst>
            <p14:sldId id="319"/>
            <p14:sldId id="320"/>
          </p14:sldIdLst>
        </p14:section>
        <p14:section name="엔딩" id="{A22E816A-161D-4F39-975D-17ED90982D24}">
          <p14:sldIdLst>
            <p14:sldId id="30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E45"/>
    <a:srgbClr val="FBCE01"/>
    <a:srgbClr val="7C8387"/>
    <a:srgbClr val="FCFBF7"/>
    <a:srgbClr val="EDE5D5"/>
    <a:srgbClr val="A6A7A9"/>
    <a:srgbClr val="D8BEA7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88927" autoAdjust="0"/>
  </p:normalViewPr>
  <p:slideViewPr>
    <p:cSldViewPr snapToGrid="0" showGuides="1">
      <p:cViewPr varScale="1">
        <p:scale>
          <a:sx n="116" d="100"/>
          <a:sy n="116" d="100"/>
        </p:scale>
        <p:origin x="-834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6F885-0A51-4EA8-9573-DDBA74F4EF5E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28822-5F06-4BE8-AAE9-16FF47ACA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1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28822-5F06-4BE8-AAE9-16FF47ACA7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7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인생발전소 간판 / 굿웰디자인 - 숨고, 숨은고수"/>
          <p:cNvSpPr>
            <a:spLocks noChangeAspect="1" noChangeArrowheads="1"/>
          </p:cNvSpPr>
          <p:nvPr/>
        </p:nvSpPr>
        <p:spPr bwMode="auto">
          <a:xfrm>
            <a:off x="959107" y="147839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C:\Users\geg55\Downloads\KakaoTalk_20230919_11214255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 rotWithShape="1">
          <a:blip r:embed="rId2"/>
          <a:srcRect b="4593"/>
          <a:stretch/>
        </p:blipFill>
        <p:spPr>
          <a:xfrm>
            <a:off x="-3" y="0"/>
            <a:ext cx="62921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59755"/>
            <a:ext cx="3289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Part-time Job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19999"/>
            <a:ext cx="4121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Wealth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스트레스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도덕성을 얻을 수 있는 클래스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Try – catch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에러 컨트롤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5924551" y="0"/>
            <a:ext cx="6267449" cy="2279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23280" cy="6870164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4"/>
          <a:stretch>
            <a:fillRect/>
          </a:stretch>
        </p:blipFill>
        <p:spPr>
          <a:xfrm>
            <a:off x="5923280" y="2279651"/>
            <a:ext cx="6268719" cy="459105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5756275" y="12701"/>
            <a:ext cx="6267449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2295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ASCII Art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6292141" cy="6858000"/>
            <a:chOff x="0" y="0"/>
            <a:chExt cx="6292141" cy="685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3215" y="3064411"/>
              <a:ext cx="3138926" cy="3793589"/>
            </a:xfrm>
            <a:prstGeom prst="rect">
              <a:avLst/>
            </a:prstGeom>
          </p:spPr>
        </p:pic>
        <p:pic>
          <p:nvPicPr>
            <p:cNvPr id="12" name="그림 1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64411"/>
              <a:ext cx="3153215" cy="3793589"/>
            </a:xfrm>
            <a:prstGeom prst="rect">
              <a:avLst/>
            </a:prstGeom>
          </p:spPr>
        </p:pic>
        <p:pic>
          <p:nvPicPr>
            <p:cNvPr id="14" name="그림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069860" y="0"/>
              <a:ext cx="3222281" cy="3064411"/>
            </a:xfrm>
            <a:prstGeom prst="rect">
              <a:avLst/>
            </a:prstGeom>
          </p:spPr>
        </p:pic>
        <p:pic>
          <p:nvPicPr>
            <p:cNvPr id="15" name="그림 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069860" cy="3064411"/>
            </a:xfrm>
            <a:prstGeom prst="rect">
              <a:avLst/>
            </a:prstGeom>
          </p:spPr>
        </p:pic>
        <p:pic>
          <p:nvPicPr>
            <p:cNvPr id="16" name="그림 15"/>
            <p:cNvPicPr/>
            <p:nvPr/>
          </p:nvPicPr>
          <p:blipFill rotWithShape="1">
            <a:blip r:embed="rId6"/>
            <a:srcRect l="5994" t="6247" r="19330"/>
            <a:stretch/>
          </p:blipFill>
          <p:spPr>
            <a:xfrm>
              <a:off x="1774556" y="1565591"/>
              <a:ext cx="2576002" cy="30225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430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Ending class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내의 엔딩 조건에 맞는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출력문을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가독성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아트로 표현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7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latin typeface="맑은 고딕" pitchFamily="50" charset="-127"/>
                <a:ea typeface="맑은 고딕" pitchFamily="50" charset="-127"/>
              </a:rPr>
              <a:t>황두현</a:t>
            </a:r>
            <a:endParaRPr lang="ko-KR" altLang="en-US" sz="36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6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670800" y="3064411"/>
            <a:ext cx="1681345" cy="1133940"/>
            <a:chOff x="7670800" y="3064411"/>
            <a:chExt cx="1681345" cy="1133940"/>
          </a:xfrm>
        </p:grpSpPr>
        <p:grpSp>
          <p:nvGrpSpPr>
            <p:cNvPr id="90" name="그룹 89"/>
            <p:cNvGrpSpPr/>
            <p:nvPr/>
          </p:nvGrpSpPr>
          <p:grpSpPr>
            <a:xfrm>
              <a:off x="7670800" y="3064411"/>
              <a:ext cx="1681345" cy="350520"/>
              <a:chOff x="7670800" y="3064411"/>
              <a:chExt cx="1681345" cy="35052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Item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7" name="직선 연결선 76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/>
            <p:cNvGrpSpPr/>
            <p:nvPr/>
          </p:nvGrpSpPr>
          <p:grpSpPr>
            <a:xfrm>
              <a:off x="7670800" y="3456121"/>
              <a:ext cx="1681345" cy="350520"/>
              <a:chOff x="7670800" y="3456121"/>
              <a:chExt cx="1681345" cy="35052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Party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8" name="직선 연결선 77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/>
            <p:cNvGrpSpPr/>
            <p:nvPr/>
          </p:nvGrpSpPr>
          <p:grpSpPr>
            <a:xfrm>
              <a:off x="7670800" y="3847831"/>
              <a:ext cx="1681345" cy="350520"/>
              <a:chOff x="7670800" y="3847831"/>
              <a:chExt cx="1681345" cy="35052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Ending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9" name="직선 연결선 78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54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462061" y="546057"/>
            <a:ext cx="1272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Item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254360" y="2095002"/>
            <a:ext cx="57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아이템의 정보를 가지고 있는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필드값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스트레스와 골드를 제거시키는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두가지를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사용하여 유저의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스탯을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변동시키는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268720" y="1"/>
            <a:ext cx="5923280" cy="6857999"/>
            <a:chOff x="6268720" y="1"/>
            <a:chExt cx="5923280" cy="6857999"/>
          </a:xfrm>
        </p:grpSpPr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2244494"/>
              <a:ext cx="5923280" cy="2904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0" y="1"/>
              <a:ext cx="5923280" cy="224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148677"/>
              <a:ext cx="5923280" cy="1709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타원 34"/>
            <p:cNvSpPr/>
            <p:nvPr/>
          </p:nvSpPr>
          <p:spPr>
            <a:xfrm>
              <a:off x="11562000" y="90001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11562000" y="2334495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1562000" y="5238676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6268720" y="2244493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268720" y="5148676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2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375243" y="546057"/>
            <a:ext cx="1417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68718" y="0"/>
            <a:ext cx="5923283" cy="6858000"/>
            <a:chOff x="6268718" y="0"/>
            <a:chExt cx="5923283" cy="6858000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1" y="0"/>
              <a:ext cx="5923280" cy="3432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19" y="3432423"/>
              <a:ext cx="5923279" cy="176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193398"/>
              <a:ext cx="5923279" cy="1664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직선 연결선 15"/>
            <p:cNvCxnSpPr/>
            <p:nvPr/>
          </p:nvCxnSpPr>
          <p:spPr>
            <a:xfrm>
              <a:off x="6268718" y="3432422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68721" y="5193398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11562001" y="90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1562001" y="3522423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1557326" y="5283399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254361" y="1787225"/>
            <a:ext cx="57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 받은 번호에 해당하는 케이스로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이동하는 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Switch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 메뉴로 이동하는 케이스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행동을 하지 않았기 때문에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턴 추가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행동에 따른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변화 및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메인으로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돌아감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1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161978" y="546057"/>
            <a:ext cx="1864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Ending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68720" y="0"/>
            <a:ext cx="5923280" cy="6858000"/>
            <a:chOff x="6268720" y="0"/>
            <a:chExt cx="5923280" cy="6858000"/>
          </a:xfrm>
        </p:grpSpPr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449219"/>
              <a:ext cx="5923280" cy="1408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0" y="2243136"/>
              <a:ext cx="5923280" cy="3206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0"/>
              <a:ext cx="5923280" cy="224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6268720" y="2243136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68720" y="5449219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1562001" y="90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1562001" y="2333137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1562001" y="5539219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254361" y="2248890"/>
            <a:ext cx="576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마지막 턴이 진행된 후 유저의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스탯을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체크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조건에 맞는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엔딩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출력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Else-if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사용하여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엔딩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분기 구분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2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1483359" y="1934656"/>
            <a:ext cx="1662946" cy="107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1508073" y="1768242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3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8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74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7067909" y="0"/>
            <a:ext cx="5124091" cy="68839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120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98443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06000" y="1351719"/>
            <a:ext cx="3362689" cy="5201041"/>
            <a:chOff x="240365" y="1145959"/>
            <a:chExt cx="3362689" cy="5201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1145959"/>
              <a:ext cx="3362689" cy="701040"/>
              <a:chOff x="294640" y="1391920"/>
              <a:chExt cx="3362689" cy="70104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=""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=""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게임 흐름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2045960"/>
              <a:ext cx="3362689" cy="701040"/>
              <a:chOff x="294640" y="1391920"/>
              <a:chExt cx="3362689" cy="70104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=""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박소진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=""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2945960"/>
              <a:ext cx="3362689" cy="701040"/>
              <a:chOff x="294640" y="1391920"/>
              <a:chExt cx="3362689" cy="701040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황두현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3845960"/>
              <a:ext cx="3362689" cy="701040"/>
              <a:chOff x="294640" y="1391920"/>
              <a:chExt cx="3362689" cy="701040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=""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이지은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4745960"/>
              <a:ext cx="3362689" cy="701040"/>
              <a:chOff x="294640" y="1391920"/>
              <a:chExt cx="3362689" cy="70104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최영주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5645960"/>
              <a:ext cx="3362689" cy="701040"/>
              <a:chOff x="294640" y="1391920"/>
              <a:chExt cx="3362689" cy="70104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=""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Q</a:t>
                </a:r>
                <a:r>
                  <a:rPr lang="en-US" altLang="ko-KR" sz="20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&amp;</a:t>
                </a:r>
                <a:r>
                  <a:rPr lang="en-US" altLang="ko-KR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A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59545" y="5881179"/>
            <a:ext cx="2199503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69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89264" y="5889417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44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97502" y="5889417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최영주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60400" y="3064411"/>
            <a:ext cx="1681345" cy="1917360"/>
            <a:chOff x="660400" y="3064411"/>
            <a:chExt cx="1681345" cy="1917360"/>
          </a:xfrm>
        </p:grpSpPr>
        <p:grpSp>
          <p:nvGrpSpPr>
            <p:cNvPr id="8" name="그룹 7"/>
            <p:cNvGrpSpPr/>
            <p:nvPr/>
          </p:nvGrpSpPr>
          <p:grpSpPr>
            <a:xfrm>
              <a:off x="660400" y="3064411"/>
              <a:ext cx="1681345" cy="350520"/>
              <a:chOff x="7670800" y="3064411"/>
              <a:chExt cx="1681345" cy="3505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Main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660400" y="3456121"/>
              <a:ext cx="1681345" cy="350520"/>
              <a:chOff x="7670800" y="3456121"/>
              <a:chExt cx="1681345" cy="35052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SceneManager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660400" y="3847831"/>
              <a:ext cx="1681345" cy="350520"/>
              <a:chOff x="7670800" y="3847831"/>
              <a:chExt cx="1681345" cy="35052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Edu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돋움체" pitchFamily="49" charset="-127"/>
                  <a:ea typeface="돋움체" pitchFamily="49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660400" y="4239541"/>
              <a:ext cx="1681345" cy="350520"/>
              <a:chOff x="7670800" y="3847831"/>
              <a:chExt cx="1681345" cy="35052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Status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/>
            <p:cNvGrpSpPr/>
            <p:nvPr/>
          </p:nvGrpSpPr>
          <p:grpSpPr>
            <a:xfrm>
              <a:off x="660400" y="4631251"/>
              <a:ext cx="1681345" cy="350520"/>
              <a:chOff x="7670800" y="3847831"/>
              <a:chExt cx="1681345" cy="35052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3" name="직선 연결선 32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008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11192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2977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맑은 고딕" pitchFamily="50" charset="-127"/>
                <a:ea typeface="맑은 고딕" pitchFamily="50" charset="-127"/>
              </a:rPr>
              <a:t>게임 턴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353874" y="2509246"/>
            <a:ext cx="6120000" cy="28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초기 설정 값이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24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 다 돌면 게임 종료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While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조건으로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SceneManager.getInstance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getTurn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사용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While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문이 한 번 돌 때마다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mainTurn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턴 차감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작성한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Turn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출력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8187471-38DF-229B-C214-7BC1E0CCA790}"/>
              </a:ext>
            </a:extLst>
          </p:cNvPr>
          <p:cNvSpPr txBox="1"/>
          <p:nvPr/>
        </p:nvSpPr>
        <p:spPr>
          <a:xfrm>
            <a:off x="6527197" y="93394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72E2507-47E5-53CC-9EF2-B4CC424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23" y="521999"/>
            <a:ext cx="4668715" cy="4015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34198E3-A337-B140-E524-7DE33EF373D1}"/>
              </a:ext>
            </a:extLst>
          </p:cNvPr>
          <p:cNvSpPr/>
          <p:nvPr/>
        </p:nvSpPr>
        <p:spPr>
          <a:xfrm>
            <a:off x="6989885" y="1591408"/>
            <a:ext cx="3903785" cy="18375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0C2BA81-9466-A34D-B5A1-C2D86F820E54}"/>
              </a:ext>
            </a:extLst>
          </p:cNvPr>
          <p:cNvSpPr/>
          <p:nvPr/>
        </p:nvSpPr>
        <p:spPr>
          <a:xfrm>
            <a:off x="11122326" y="521998"/>
            <a:ext cx="1082016" cy="4015921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24B28ED-5D68-4816-F334-225E10678576}"/>
              </a:ext>
            </a:extLst>
          </p:cNvPr>
          <p:cNvSpPr txBox="1"/>
          <p:nvPr/>
        </p:nvSpPr>
        <p:spPr>
          <a:xfrm>
            <a:off x="7514039" y="4076254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solidFill>
                  <a:srgbClr val="FBCE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endParaRPr lang="en-US" altLang="ko-KR" sz="2400" dirty="0">
              <a:solidFill>
                <a:srgbClr val="FBCE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2EC36AD-5F61-1DE1-8509-03F2BB41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663" y="3499186"/>
            <a:ext cx="2454604" cy="10213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39B640E4-6F96-C1CD-8E11-295B17B6F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"/>
          <a:stretch/>
        </p:blipFill>
        <p:spPr>
          <a:xfrm>
            <a:off x="6514123" y="4641910"/>
            <a:ext cx="5686669" cy="22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13874" y="1261663"/>
            <a:ext cx="548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 </a:t>
            </a:r>
            <a:r>
              <a:rPr lang="en-US" altLang="ko-KR" sz="40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4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612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상속받아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장면들이 사용하는 변수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장면에서 필요한 정보들로 재정의 하여 사용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8187471-38DF-229B-C214-7BC1E0CCA790}"/>
              </a:ext>
            </a:extLst>
          </p:cNvPr>
          <p:cNvSpPr txBox="1"/>
          <p:nvPr/>
        </p:nvSpPr>
        <p:spPr>
          <a:xfrm>
            <a:off x="6502400" y="129167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8AFA1D1-CDE1-F1CA-C9FA-5957D341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4621640"/>
            <a:ext cx="2225166" cy="2236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DFF9589-E29C-78E6-F5B3-99EDACA0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720000"/>
            <a:ext cx="5689600" cy="3181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9953B2B-AC93-7A38-DBBF-D03A7A31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19" b="543"/>
          <a:stretch/>
        </p:blipFill>
        <p:spPr>
          <a:xfrm>
            <a:off x="8490723" y="4621638"/>
            <a:ext cx="3701277" cy="22363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BE6A118-DBC1-A3F5-E8C7-AA0E6913CEF1}"/>
              </a:ext>
            </a:extLst>
          </p:cNvPr>
          <p:cNvSpPr txBox="1"/>
          <p:nvPr/>
        </p:nvSpPr>
        <p:spPr>
          <a:xfrm>
            <a:off x="6502400" y="4030807"/>
            <a:ext cx="247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6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3705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612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사용해서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받은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숫자에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씬이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가지고 있는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스탯이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변경되도록 작업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 마지막엔 다시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menu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돌아 갈수 있도록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작성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2C1A91B-6D4D-B300-3E53-0D5A3FFE2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"/>
          <a:stretch/>
        </p:blipFill>
        <p:spPr>
          <a:xfrm>
            <a:off x="6502400" y="0"/>
            <a:ext cx="5689600" cy="4844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7B2950A-7756-CC07-FF1B-4183514B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0" y="403256"/>
            <a:ext cx="3479753" cy="1337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F9261F2-FC47-A15C-FD64-FF13453A1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1"/>
          <a:stretch/>
        </p:blipFill>
        <p:spPr>
          <a:xfrm>
            <a:off x="6502401" y="5564938"/>
            <a:ext cx="5689599" cy="129306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CDA1905-432E-1B12-9793-C02EC8F919A4}"/>
              </a:ext>
            </a:extLst>
          </p:cNvPr>
          <p:cNvSpPr/>
          <p:nvPr/>
        </p:nvSpPr>
        <p:spPr>
          <a:xfrm>
            <a:off x="6875585" y="5829300"/>
            <a:ext cx="5187461" cy="2549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1468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Status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5575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상태값</a:t>
            </a:r>
            <a:r>
              <a:rPr lang="ko-KR" altLang="en-US" sz="1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render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메뉴에서 </a:t>
            </a:r>
            <a:r>
              <a:rPr lang="en-US" altLang="ko-KR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상태 선택 시 출력되도록 소스코드 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엔딩에서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상태값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보여줄 수 있게 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7BDF6D6-6DA7-54DE-B76D-D2D85A30F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"/>
          <a:stretch/>
        </p:blipFill>
        <p:spPr>
          <a:xfrm>
            <a:off x="6502399" y="321820"/>
            <a:ext cx="5689601" cy="1557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099AF21-508C-0F5B-B8CD-A0B1FCB0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201343"/>
            <a:ext cx="5051500" cy="46566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0E069EE-FD0A-9B74-E6B1-70F6EB0038BD}"/>
              </a:ext>
            </a:extLst>
          </p:cNvPr>
          <p:cNvSpPr/>
          <p:nvPr/>
        </p:nvSpPr>
        <p:spPr>
          <a:xfrm>
            <a:off x="11531600" y="2201343"/>
            <a:ext cx="660400" cy="4656657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4C9AB6-0C21-3088-110C-DACCBEE491F6}"/>
              </a:ext>
            </a:extLst>
          </p:cNvPr>
          <p:cNvSpPr txBox="1"/>
          <p:nvPr/>
        </p:nvSpPr>
        <p:spPr>
          <a:xfrm>
            <a:off x="6465523" y="1792430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3D53F09-A9A1-692A-2597-FA78DD224EA3}"/>
              </a:ext>
            </a:extLst>
          </p:cNvPr>
          <p:cNvSpPr txBox="1"/>
          <p:nvPr/>
        </p:nvSpPr>
        <p:spPr>
          <a:xfrm>
            <a:off x="6502398" y="-69922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4044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2A9054-2B91-D56F-3DA7-F49A1574EFD5}"/>
              </a:ext>
            </a:extLst>
          </p:cNvPr>
          <p:cNvSpPr txBox="1"/>
          <p:nvPr/>
        </p:nvSpPr>
        <p:spPr>
          <a:xfrm>
            <a:off x="1253874" y="1260000"/>
            <a:ext cx="3296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ImageDisplay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E141A9E-575E-387F-6444-C809221E9C7A}"/>
              </a:ext>
            </a:extLst>
          </p:cNvPr>
          <p:cNvSpPr txBox="1"/>
          <p:nvPr/>
        </p:nvSpPr>
        <p:spPr>
          <a:xfrm>
            <a:off x="353874" y="2520000"/>
            <a:ext cx="54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시작과 엔딩 장면에서 이미지가 출력되도록 작업진행</a:t>
            </a:r>
            <a:endParaRPr lang="en-US" altLang="ko-KR" sz="1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A98BEBD-69AA-83C6-1376-9B103DCFFE6B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2E19DD-81A1-3DEF-46DA-5CF38EDC8429}"/>
              </a:ext>
            </a:extLst>
          </p:cNvPr>
          <p:cNvSpPr txBox="1"/>
          <p:nvPr/>
        </p:nvSpPr>
        <p:spPr>
          <a:xfrm>
            <a:off x="6502400" y="1291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imageDisplay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9D3C3A-8278-085A-35C8-31374889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7"/>
          <a:stretch/>
        </p:blipFill>
        <p:spPr>
          <a:xfrm>
            <a:off x="6502400" y="720000"/>
            <a:ext cx="5689602" cy="50028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09CCACC-AD93-6AF4-F128-87B48CB6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02"/>
          <a:stretch/>
        </p:blipFill>
        <p:spPr>
          <a:xfrm>
            <a:off x="6502400" y="6442901"/>
            <a:ext cx="5689602" cy="422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5BDD9A6-408D-1020-8564-81693F2FB6AD}"/>
              </a:ext>
            </a:extLst>
          </p:cNvPr>
          <p:cNvSpPr txBox="1"/>
          <p:nvPr/>
        </p:nvSpPr>
        <p:spPr>
          <a:xfrm>
            <a:off x="6502400" y="5851990"/>
            <a:ext cx="83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045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발생한 이슈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81935" y="955040"/>
            <a:ext cx="820465" cy="1107996"/>
            <a:chOff x="4611016" y="1083083"/>
            <a:chExt cx="820465" cy="110799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8F1EF4E5-8B6C-4044-98D4-4CE9EBEEE068}"/>
                </a:ext>
              </a:extLst>
            </p:cNvPr>
            <p:cNvSpPr/>
            <p:nvPr/>
          </p:nvSpPr>
          <p:spPr>
            <a:xfrm>
              <a:off x="4611016" y="1226849"/>
              <a:ext cx="820465" cy="820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CB23695-8A31-40A6-B134-9546AED4FADD}"/>
                </a:ext>
              </a:extLst>
            </p:cNvPr>
            <p:cNvSpPr txBox="1"/>
            <p:nvPr/>
          </p:nvSpPr>
          <p:spPr>
            <a:xfrm>
              <a:off x="4688464" y="1083083"/>
              <a:ext cx="66556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 smtClean="0">
                  <a:solidFill>
                    <a:schemeClr val="accent2"/>
                  </a:solidFill>
                </a:rPr>
                <a:t>6</a:t>
              </a:r>
              <a:endParaRPr lang="ko-KR" altLang="en-US" sz="66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th-TH" sz="1800" spc="-300" dirty="0">
                <a:solidFill>
                  <a:schemeClr val="accent4">
                    <a:lumMod val="50000"/>
                  </a:schemeClr>
                </a:solidFill>
              </a:rPr>
              <a:t>𝑷𝒓𝒊𝒏𝒄𝒆𝒔𝒔 𝑴𝒂𝒌𝒆𝒓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13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발생했던 이슈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736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Iguol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lik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nun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 I it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sul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kka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005740" y="6197600"/>
            <a:ext cx="3186260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DF39BE6-9431-48BE-9990-2C7515DEC743}"/>
              </a:ext>
            </a:extLst>
          </p:cNvPr>
          <p:cNvSpPr/>
          <p:nvPr/>
        </p:nvSpPr>
        <p:spPr>
          <a:xfrm>
            <a:off x="1205339" y="1511200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671780E-5146-4893-98B5-E7A8791CCCFF}"/>
              </a:ext>
            </a:extLst>
          </p:cNvPr>
          <p:cNvSpPr/>
          <p:nvPr/>
        </p:nvSpPr>
        <p:spPr>
          <a:xfrm>
            <a:off x="1205339" y="1511200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40E7B05-9A6A-4029-BFD2-6242CFA35A33}"/>
              </a:ext>
            </a:extLst>
          </p:cNvPr>
          <p:cNvSpPr txBox="1"/>
          <p:nvPr/>
        </p:nvSpPr>
        <p:spPr>
          <a:xfrm>
            <a:off x="1717430" y="166681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5F8B617-EFC8-49CF-A9C4-695DF4FE914B}"/>
              </a:ext>
            </a:extLst>
          </p:cNvPr>
          <p:cNvSpPr/>
          <p:nvPr/>
        </p:nvSpPr>
        <p:spPr>
          <a:xfrm>
            <a:off x="5075274" y="1511200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A1CDF9B-560E-41C7-B489-3215FE9795E5}"/>
              </a:ext>
            </a:extLst>
          </p:cNvPr>
          <p:cNvSpPr/>
          <p:nvPr/>
        </p:nvSpPr>
        <p:spPr>
          <a:xfrm>
            <a:off x="5075272" y="1511200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D291B2F-2FD5-4E87-ABB8-5D1D479E0F9E}"/>
              </a:ext>
            </a:extLst>
          </p:cNvPr>
          <p:cNvSpPr txBox="1"/>
          <p:nvPr/>
        </p:nvSpPr>
        <p:spPr>
          <a:xfrm>
            <a:off x="5611408" y="166681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2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4A0C0E37-FA1F-4ADD-909B-0B9CC0B134DE}"/>
              </a:ext>
            </a:extLst>
          </p:cNvPr>
          <p:cNvSpPr/>
          <p:nvPr/>
        </p:nvSpPr>
        <p:spPr>
          <a:xfrm>
            <a:off x="8945209" y="151119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4771EAF-6391-461B-9CAD-8C1690F4B09A}"/>
              </a:ext>
            </a:extLst>
          </p:cNvPr>
          <p:cNvSpPr/>
          <p:nvPr/>
        </p:nvSpPr>
        <p:spPr>
          <a:xfrm>
            <a:off x="8945205" y="151119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4972B19-9BF6-4177-8BA5-BF9EBE8E896D}"/>
              </a:ext>
            </a:extLst>
          </p:cNvPr>
          <p:cNvSpPr txBox="1"/>
          <p:nvPr/>
        </p:nvSpPr>
        <p:spPr>
          <a:xfrm>
            <a:off x="9473113" y="1666812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3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BEBEF53-34A9-49F3-8869-6FAA196837FD}"/>
              </a:ext>
            </a:extLst>
          </p:cNvPr>
          <p:cNvSpPr txBox="1"/>
          <p:nvPr/>
        </p:nvSpPr>
        <p:spPr>
          <a:xfrm>
            <a:off x="5015997" y="3205074"/>
            <a:ext cx="2160000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턴 시작 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 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턴이 추가되는 오류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C7C99BC-4A7B-4865-8E47-2DDE72BE524C}"/>
              </a:ext>
            </a:extLst>
          </p:cNvPr>
          <p:cNvSpPr txBox="1"/>
          <p:nvPr/>
        </p:nvSpPr>
        <p:spPr>
          <a:xfrm>
            <a:off x="8885930" y="3085020"/>
            <a:ext cx="2160000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 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중간에 두 번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출력되는 오류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765A713-6172-4A94-8E9E-C069261FCE42}"/>
              </a:ext>
            </a:extLst>
          </p:cNvPr>
          <p:cNvSpPr txBox="1"/>
          <p:nvPr/>
        </p:nvSpPr>
        <p:spPr>
          <a:xfrm>
            <a:off x="1146064" y="2937288"/>
            <a:ext cx="2160000" cy="12741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Scene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Menu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턴이 출력 및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소모되는 오류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7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441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2468"/>
            <a:ext cx="12197441" cy="68580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44377" y="731746"/>
            <a:ext cx="4055533" cy="1562630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감사합니다</a:t>
            </a:r>
            <a:endParaRPr lang="en-US" altLang="ko-KR" sz="3200" b="1" dirty="0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744377" y="3052366"/>
            <a:ext cx="392060" cy="362292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69524" y="2527060"/>
            <a:ext cx="482600" cy="431800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Users\geg55\Documents\카카오톡 받은 파일\KakaoTalk_20230919_17231480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24" y="3414658"/>
            <a:ext cx="3162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5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279622FF-0304-99EB-9C17-B585A931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" r="3625"/>
          <a:stretch/>
        </p:blipFill>
        <p:spPr>
          <a:xfrm>
            <a:off x="0" y="0"/>
            <a:ext cx="12192000" cy="68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박소진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400" y="3064411"/>
            <a:ext cx="1681345" cy="1917360"/>
            <a:chOff x="660400" y="3064411"/>
            <a:chExt cx="1681345" cy="1917360"/>
          </a:xfrm>
        </p:grpSpPr>
        <p:grpSp>
          <p:nvGrpSpPr>
            <p:cNvPr id="10" name="그룹 9"/>
            <p:cNvGrpSpPr/>
            <p:nvPr/>
          </p:nvGrpSpPr>
          <p:grpSpPr>
            <a:xfrm>
              <a:off x="660400" y="3064411"/>
              <a:ext cx="1681345" cy="350520"/>
              <a:chOff x="7670800" y="3064411"/>
              <a:chExt cx="1681345" cy="35052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Intro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60400" y="3456121"/>
              <a:ext cx="1681345" cy="350520"/>
              <a:chOff x="7670800" y="3456121"/>
              <a:chExt cx="1681345" cy="35052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660400" y="3847831"/>
              <a:ext cx="1681345" cy="350520"/>
              <a:chOff x="7670800" y="3847831"/>
              <a:chExt cx="1681345" cy="35052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GameManager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660400" y="4239541"/>
              <a:ext cx="1681345" cy="350520"/>
              <a:chOff x="7670800" y="3847831"/>
              <a:chExt cx="1681345" cy="35052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Part-time Job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/>
            <p:cNvGrpSpPr/>
            <p:nvPr/>
          </p:nvGrpSpPr>
          <p:grpSpPr>
            <a:xfrm>
              <a:off x="660400" y="4631251"/>
              <a:ext cx="1681345" cy="350520"/>
              <a:chOff x="7670800" y="3847831"/>
              <a:chExt cx="1681345" cy="3505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ASCII Art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1277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026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맨 처음 화면을 구성하는 클래스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Try  - catch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시간 흐름에 따른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유도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6291953" cy="6858000"/>
            <a:chOff x="-1" y="0"/>
            <a:chExt cx="6291953" cy="6858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5759"/>
            <a:stretch/>
          </p:blipFill>
          <p:spPr>
            <a:xfrm>
              <a:off x="-1" y="0"/>
              <a:ext cx="6291953" cy="6858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33035" y="35003"/>
              <a:ext cx="2831379" cy="252068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1312" y="2633563"/>
              <a:ext cx="801084" cy="220297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33198" y="3626570"/>
              <a:ext cx="2461663" cy="198603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54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862"/>
          <a:stretch/>
        </p:blipFill>
        <p:spPr>
          <a:xfrm>
            <a:off x="0" y="-1"/>
            <a:ext cx="6292141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1550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추상 클래스로 만들어 상속해주는 클래스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기본적으로 사용할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스탯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92141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3600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GameManager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4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싱글톤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활용을 위해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8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292</Words>
  <Application>Microsoft Office PowerPoint</Application>
  <PresentationFormat>사용자 지정</PresentationFormat>
  <Paragraphs>143</Paragraphs>
  <Slides>31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황두현</cp:lastModifiedBy>
  <cp:revision>59</cp:revision>
  <dcterms:created xsi:type="dcterms:W3CDTF">2020-12-13T00:02:47Z</dcterms:created>
  <dcterms:modified xsi:type="dcterms:W3CDTF">2023-09-20T02:15:44Z</dcterms:modified>
</cp:coreProperties>
</file>